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Default Extension="png" ContentType="image/png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35"/>
  </p:notesMasterIdLst>
  <p:sldIdLst>
    <p:sldId id="256" r:id="rId15"/>
    <p:sldId id="268" r:id="rId16"/>
    <p:sldId id="275" r:id="rId17"/>
    <p:sldId id="279" r:id="rId18"/>
    <p:sldId id="280" r:id="rId19"/>
    <p:sldId id="277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78" r:id="rId33"/>
    <p:sldId id="293" r:id="rId34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192024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384048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576072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768096" algn="ctr" rtl="0" fontAlgn="base">
      <a:spcBef>
        <a:spcPct val="0"/>
      </a:spcBef>
      <a:spcAft>
        <a:spcPct val="0"/>
      </a:spcAft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960120" algn="l" defTabSz="192024" rtl="0" eaLnBrk="1" latinLnBrk="0" hangingPunct="1"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1152144" algn="l" defTabSz="192024" rtl="0" eaLnBrk="1" latinLnBrk="0" hangingPunct="1"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1344168" algn="l" defTabSz="192024" rtl="0" eaLnBrk="1" latinLnBrk="0" hangingPunct="1"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1536192" algn="l" defTabSz="192024" rtl="0" eaLnBrk="1" latinLnBrk="0" hangingPunct="1">
      <a:defRPr sz="24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88E"/>
    <a:srgbClr val="F9B233"/>
  </p:clrMru>
  <p:extLst>
    <p:ext uri="{E76CE94A-603C-4142-B9EB-6D1370010A27}">
      <p14:discardImageEditData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611B8-D048-FD47-A775-B5645291279E}" type="datetimeFigureOut">
              <a:rPr lang="nl-NL" smtClean="0"/>
              <a:pPr/>
              <a:t>29-7-2014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F42FF-CF68-3049-A911-B395439BF6BB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50035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92024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84048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76072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768096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960120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52144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44168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36192" algn="l" defTabSz="192024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F42FF-CF68-3049-A911-B395439BF6BB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3835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057645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50738547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8674612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09102102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  <a:prstGeom prst="rect">
            <a:avLst/>
          </a:prstGeom>
        </p:spPr>
        <p:txBody>
          <a:bodyPr vert="horz" lIns="38405" tIns="19202" rIns="38405" bIns="19202"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817476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020091195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514792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01631204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97304278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6581671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307643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437202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31769" y="1149350"/>
            <a:ext cx="1959769" cy="317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2463" y="1149350"/>
            <a:ext cx="5822156" cy="317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09898270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15050" cy="5851525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57640079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9804752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96040129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208582023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2463" y="1949450"/>
            <a:ext cx="1885950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595563" y="1949450"/>
            <a:ext cx="1885950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02133691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05901376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3864301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1935201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03676151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57458812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8729342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777659909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31769" y="177800"/>
            <a:ext cx="1959769" cy="60452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18164635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0447757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64123032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32449052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2462" y="1949450"/>
            <a:ext cx="3890963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1949450"/>
            <a:ext cx="3890963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65063970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38235322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8383268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9038645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1368927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3843415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829071886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4681786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31769" y="177800"/>
            <a:ext cx="1959769" cy="60452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087541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9188602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03082226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7557431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81575" y="1949450"/>
            <a:ext cx="1726406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765131" y="1949450"/>
            <a:ext cx="1726406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99577483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914077951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64480849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2161484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8769276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0549014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43893285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37527137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31769" y="177800"/>
            <a:ext cx="1959769" cy="60452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90979883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6860384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0792845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6130347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2463" y="1949450"/>
            <a:ext cx="1885950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2595563" y="1949450"/>
            <a:ext cx="1885950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1356718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19366980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99934172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2462" y="1949450"/>
            <a:ext cx="3890963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1949450"/>
            <a:ext cx="3890963" cy="42735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12077438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29616686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297150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27915322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2394114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31769" y="177800"/>
            <a:ext cx="1959769" cy="60452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17897530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2169063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290319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1974025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4898881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1244780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4009664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9257497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31769" y="177800"/>
            <a:ext cx="1959769" cy="60452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2463" y="177800"/>
            <a:ext cx="5822156" cy="604520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0037591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577356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1545433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408298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932462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9949167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4439480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459623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4051688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0963835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16504044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131460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525963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15050" cy="45259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30167931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84878766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40150498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  <a:prstGeom prst="rect">
            <a:avLst/>
          </a:prstGeom>
        </p:spPr>
        <p:txBody>
          <a:bodyPr vert="horz" lIns="38405" tIns="19202" rIns="38405" bIns="19202"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3648447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2462" y="889000"/>
            <a:ext cx="3890963" cy="50736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889000"/>
            <a:ext cx="3890963" cy="50736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64060028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454128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457927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2462" y="3530600"/>
            <a:ext cx="3890963" cy="7937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3530600"/>
            <a:ext cx="3890963" cy="7937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8537067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64162232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9063596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2415506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3448968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68801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15050" cy="5688013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77265740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036526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39391423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7322725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0505125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7054938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4586033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62685249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04290506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8648956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5885751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2715320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752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15050" cy="4775200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899947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4995441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2781175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50477863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016064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58849394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7142761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2258811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0958340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49092465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8043004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91666426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77520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115050" cy="4775200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38537831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97881999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187584154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26085198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35325799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2463" y="3448050"/>
            <a:ext cx="2324100" cy="23177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033713" y="3448050"/>
            <a:ext cx="2324100" cy="23177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729605028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08515060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9606609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379193515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4576664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07802147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33808267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4181475" y="1073150"/>
            <a:ext cx="1176338" cy="469265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2462" y="1073150"/>
            <a:ext cx="3471863" cy="469265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55673578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2617901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57320195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1286564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</p:spPr>
        <p:txBody>
          <a:bodyPr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55117783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52463" y="3448050"/>
            <a:ext cx="2324100" cy="23177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3033713" y="3448050"/>
            <a:ext cx="2324100" cy="2317750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3592329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</p:spPr>
        <p:txBody>
          <a:bodyPr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</p:spPr>
        <p:txBody>
          <a:bodyPr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306639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5588689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61111535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</p:spPr>
        <p:txBody>
          <a:bodyPr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425271302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64871105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71638224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4181475" y="1073150"/>
            <a:ext cx="1176338" cy="4692650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52462" y="1073150"/>
            <a:ext cx="3471863" cy="4692650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1232704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 algn="ctr">
              <a:buNone/>
              <a:defRPr/>
            </a:lvl1pPr>
            <a:lvl2pPr marL="192024" indent="0" algn="ctr">
              <a:buNone/>
              <a:defRPr/>
            </a:lvl2pPr>
            <a:lvl3pPr marL="384048" indent="0" algn="ctr">
              <a:buNone/>
              <a:defRPr/>
            </a:lvl3pPr>
            <a:lvl4pPr marL="576072" indent="0" algn="ctr">
              <a:buNone/>
              <a:defRPr/>
            </a:lvl4pPr>
            <a:lvl5pPr marL="768096" indent="0" algn="ctr">
              <a:buNone/>
              <a:defRPr/>
            </a:lvl5pPr>
            <a:lvl6pPr marL="960120" indent="0" algn="ctr">
              <a:buNone/>
              <a:defRPr/>
            </a:lvl6pPr>
            <a:lvl7pPr marL="1152144" indent="0" algn="ctr">
              <a:buNone/>
              <a:defRPr/>
            </a:lvl7pPr>
            <a:lvl8pPr marL="1344168" indent="0" algn="ctr">
              <a:buNone/>
              <a:defRPr/>
            </a:lvl8pPr>
            <a:lvl9pPr marL="1536192" indent="0" algn="ctr">
              <a:buNone/>
              <a:defRPr/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8932534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/>
          <a:lstStyle>
            <a:lvl1pPr algn="l">
              <a:defRPr sz="8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</p:spPr>
        <p:txBody>
          <a:bodyPr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r>
              <a:rPr lang="en-US" noProof="0" smtClean="0">
                <a:sym typeface="Gill Sans" charset="0"/>
              </a:rPr>
              <a:t>Click icon to add picture</a:t>
            </a:r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</p:spPr>
        <p:txBody>
          <a:bodyPr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45512102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99285676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114" y="4406900"/>
            <a:ext cx="7772400" cy="1362075"/>
          </a:xfrm>
        </p:spPr>
        <p:txBody>
          <a:bodyPr anchor="t"/>
          <a:lstStyle>
            <a:lvl1pPr algn="l">
              <a:defRPr sz="17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114" y="2906712"/>
            <a:ext cx="7772400" cy="1500188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800"/>
            </a:lvl1pPr>
            <a:lvl2pPr marL="192024" indent="0">
              <a:buNone/>
              <a:defRPr sz="800"/>
            </a:lvl2pPr>
            <a:lvl3pPr marL="384048" indent="0">
              <a:buNone/>
              <a:defRPr sz="700"/>
            </a:lvl3pPr>
            <a:lvl4pPr marL="576072" indent="0">
              <a:buNone/>
              <a:defRPr sz="600"/>
            </a:lvl4pPr>
            <a:lvl5pPr marL="768096" indent="0">
              <a:buNone/>
              <a:defRPr sz="600"/>
            </a:lvl5pPr>
            <a:lvl6pPr marL="960120" indent="0">
              <a:buNone/>
              <a:defRPr sz="600"/>
            </a:lvl6pPr>
            <a:lvl7pPr marL="1152144" indent="0">
              <a:buNone/>
              <a:defRPr sz="600"/>
            </a:lvl7pPr>
            <a:lvl8pPr marL="1344168" indent="0">
              <a:buNone/>
              <a:defRPr sz="600"/>
            </a:lvl8pPr>
            <a:lvl9pPr marL="1536192" indent="0">
              <a:buNone/>
              <a:defRPr sz="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21553170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4086225" cy="452596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200"/>
            </a:lvl1pPr>
            <a:lvl2pPr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04167241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38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38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224" y="1535112"/>
            <a:ext cx="4041576" cy="639763"/>
          </a:xfrm>
          <a:prstGeom prst="rect">
            <a:avLst/>
          </a:prstGeom>
        </p:spPr>
        <p:txBody>
          <a:bodyPr vert="horz" lIns="38405" tIns="19202" rIns="38405" bIns="19202" anchor="b"/>
          <a:lstStyle>
            <a:lvl1pPr marL="0" indent="0">
              <a:buNone/>
              <a:defRPr sz="1000" b="1"/>
            </a:lvl1pPr>
            <a:lvl2pPr marL="192024" indent="0">
              <a:buNone/>
              <a:defRPr sz="800" b="1"/>
            </a:lvl2pPr>
            <a:lvl3pPr marL="384048" indent="0">
              <a:buNone/>
              <a:defRPr sz="800" b="1"/>
            </a:lvl3pPr>
            <a:lvl4pPr marL="576072" indent="0">
              <a:buNone/>
              <a:defRPr sz="700" b="1"/>
            </a:lvl4pPr>
            <a:lvl5pPr marL="768096" indent="0">
              <a:buNone/>
              <a:defRPr sz="700" b="1"/>
            </a:lvl5pPr>
            <a:lvl6pPr marL="960120" indent="0">
              <a:buNone/>
              <a:defRPr sz="700" b="1"/>
            </a:lvl6pPr>
            <a:lvl7pPr marL="1152144" indent="0">
              <a:buNone/>
              <a:defRPr sz="700" b="1"/>
            </a:lvl7pPr>
            <a:lvl8pPr marL="1344168" indent="0">
              <a:buNone/>
              <a:defRPr sz="700" b="1"/>
            </a:lvl8pPr>
            <a:lvl9pPr marL="1536192" indent="0">
              <a:buNone/>
              <a:defRPr sz="7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224" y="2174875"/>
            <a:ext cx="4041576" cy="3951288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000"/>
            </a:lvl1pPr>
            <a:lvl2pPr>
              <a:defRPr sz="800"/>
            </a:lvl2pPr>
            <a:lvl3pPr>
              <a:defRPr sz="800"/>
            </a:lvl3pPr>
            <a:lvl4pPr>
              <a:defRPr sz="700"/>
            </a:lvl4pPr>
            <a:lvl5pPr>
              <a:defRPr sz="700"/>
            </a:lvl5pPr>
            <a:lvl6pPr>
              <a:defRPr sz="700"/>
            </a:lvl6pPr>
            <a:lvl7pPr>
              <a:defRPr sz="700"/>
            </a:lvl7pPr>
            <a:lvl8pPr>
              <a:defRPr sz="700"/>
            </a:lvl8pPr>
            <a:lvl9pPr>
              <a:defRPr sz="7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86780760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78046545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365786769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114" cy="1162050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4852" y="273050"/>
            <a:ext cx="5111948" cy="5853113"/>
          </a:xfrm>
          <a:prstGeom prst="rect">
            <a:avLst/>
          </a:prstGeom>
        </p:spPr>
        <p:txBody>
          <a:bodyPr vert="horz" lIns="38405" tIns="19202" rIns="38405" bIns="19202"/>
          <a:lstStyle>
            <a:lvl1pPr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114" cy="46910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649488746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486" y="4800600"/>
            <a:ext cx="5486400" cy="566738"/>
          </a:xfrm>
        </p:spPr>
        <p:txBody>
          <a:bodyPr anchor="b"/>
          <a:lstStyle>
            <a:lvl1pPr algn="l">
              <a:defRPr sz="8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486" y="612775"/>
            <a:ext cx="5486400" cy="4114800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1300"/>
            </a:lvl1pPr>
            <a:lvl2pPr marL="192024" indent="0">
              <a:buNone/>
              <a:defRPr sz="1200"/>
            </a:lvl2pPr>
            <a:lvl3pPr marL="384048" indent="0">
              <a:buNone/>
              <a:defRPr sz="1000"/>
            </a:lvl3pPr>
            <a:lvl4pPr marL="576072" indent="0">
              <a:buNone/>
              <a:defRPr sz="800"/>
            </a:lvl4pPr>
            <a:lvl5pPr marL="768096" indent="0">
              <a:buNone/>
              <a:defRPr sz="800"/>
            </a:lvl5pPr>
            <a:lvl6pPr marL="960120" indent="0">
              <a:buNone/>
              <a:defRPr sz="800"/>
            </a:lvl6pPr>
            <a:lvl7pPr marL="1152144" indent="0">
              <a:buNone/>
              <a:defRPr sz="800"/>
            </a:lvl7pPr>
            <a:lvl8pPr marL="1344168" indent="0">
              <a:buNone/>
              <a:defRPr sz="800"/>
            </a:lvl8pPr>
            <a:lvl9pPr marL="1536192" indent="0">
              <a:buNone/>
              <a:defRPr sz="800"/>
            </a:lvl9pPr>
          </a:lstStyle>
          <a:p>
            <a:pPr lvl="0"/>
            <a:endParaRPr lang="nl-NL" noProof="0" smtClean="0">
              <a:sym typeface="Gill Sans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486" y="5367338"/>
            <a:ext cx="5486400" cy="804863"/>
          </a:xfrm>
          <a:prstGeom prst="rect">
            <a:avLst/>
          </a:prstGeom>
        </p:spPr>
        <p:txBody>
          <a:bodyPr vert="horz" lIns="38405" tIns="19202" rIns="38405" bIns="19202"/>
          <a:lstStyle>
            <a:lvl1pPr marL="0" indent="0">
              <a:buNone/>
              <a:defRPr sz="600"/>
            </a:lvl1pPr>
            <a:lvl2pPr marL="192024" indent="0">
              <a:buNone/>
              <a:defRPr sz="500"/>
            </a:lvl2pPr>
            <a:lvl3pPr marL="384048" indent="0">
              <a:buNone/>
              <a:defRPr sz="400"/>
            </a:lvl3pPr>
            <a:lvl4pPr marL="576072" indent="0">
              <a:buNone/>
              <a:defRPr sz="400"/>
            </a:lvl4pPr>
            <a:lvl5pPr marL="768096" indent="0">
              <a:buNone/>
              <a:defRPr sz="400"/>
            </a:lvl5pPr>
            <a:lvl6pPr marL="960120" indent="0">
              <a:buNone/>
              <a:defRPr sz="400"/>
            </a:lvl6pPr>
            <a:lvl7pPr marL="1152144" indent="0">
              <a:buNone/>
              <a:defRPr sz="400"/>
            </a:lvl7pPr>
            <a:lvl8pPr marL="1344168" indent="0">
              <a:buNone/>
              <a:defRPr sz="400"/>
            </a:lvl8pPr>
            <a:lvl9pPr marL="1536192" indent="0">
              <a:buNone/>
              <a:defRPr sz="4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39733350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52213659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77800"/>
            <a:ext cx="2057400" cy="5948363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77800"/>
            <a:ext cx="6115050" cy="5948363"/>
          </a:xfrm>
          <a:prstGeom prst="rect">
            <a:avLst/>
          </a:prstGeom>
        </p:spPr>
        <p:txBody>
          <a:bodyPr vert="eaVert" lIns="38405" tIns="19202" rIns="38405" bIns="19202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873782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149350"/>
            <a:ext cx="7839075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  <a:endParaRPr lang="en-US">
              <a:sym typeface="Gill Sans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3530600"/>
            <a:ext cx="783907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  <a:endParaRPr lang="en-US">
              <a:sym typeface="Gill San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eaLnBrk="1" fontAlgn="base" hangingPunct="1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44018" indent="-144018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12039" indent="-120015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480060" indent="-96012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672084" indent="-96012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864108" indent="-96012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2024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4048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76072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768096" algn="ctr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6939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5608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4277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2946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21615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408176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600200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792224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984248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77800"/>
            <a:ext cx="78390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2" y="1949450"/>
            <a:ext cx="382905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538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9207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7876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6545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15214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344168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536192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728216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920240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77800"/>
            <a:ext cx="78390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1949450"/>
            <a:ext cx="78390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5384" indent="-293370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92074" indent="-293370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78764" indent="-293370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65454" indent="-293370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152144" indent="-293370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344168" indent="-293370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536192" indent="-293370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728216" indent="-293370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920240" indent="-293370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77800"/>
            <a:ext cx="78390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81575" y="1949450"/>
            <a:ext cx="3509963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538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9207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7876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6545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15214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344168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536192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728216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920240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2" y="1949450"/>
            <a:ext cx="3829050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77800"/>
            <a:ext cx="78390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0538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9207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77876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96545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152144" indent="-293370" algn="l" rtl="0" eaLnBrk="0" fontAlgn="base" hangingPunct="0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344168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536192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728216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920240" indent="-293370" algn="l" rtl="0" fontAlgn="base">
        <a:spcBef>
          <a:spcPts val="2898"/>
        </a:spcBef>
        <a:spcAft>
          <a:spcPct val="0"/>
        </a:spcAft>
        <a:buSzPct val="171000"/>
        <a:buFont typeface="Gill Sans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77800"/>
            <a:ext cx="7839075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1949450"/>
            <a:ext cx="78390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48056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34746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21436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08126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194816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386840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578864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770888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962912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2089150"/>
            <a:ext cx="783907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44018" indent="-144018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12039" indent="-120015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480060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672084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864108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889000"/>
            <a:ext cx="7839075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48056" indent="-336042" algn="l" rtl="0" eaLnBrk="0" fontAlgn="base" hangingPunct="0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34746" indent="-336042" algn="l" rtl="0" eaLnBrk="0" fontAlgn="base" hangingPunct="0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21436" indent="-336042" algn="l" rtl="0" eaLnBrk="0" fontAlgn="base" hangingPunct="0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08126" indent="-336042" algn="l" rtl="0" eaLnBrk="0" fontAlgn="base" hangingPunct="0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194816" indent="-336042" algn="l" rtl="0" eaLnBrk="0" fontAlgn="base" hangingPunct="0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386840" indent="-336042" algn="l" rtl="0" fontAlgn="base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578864" indent="-336042" algn="l" rtl="0" fontAlgn="base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770888" indent="-336042" algn="l" rtl="0" fontAlgn="base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962912" indent="-336042" algn="l" rtl="0" fontAlgn="base">
        <a:spcBef>
          <a:spcPts val="3066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5181600"/>
            <a:ext cx="7839075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44018" indent="-144018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12039" indent="-120015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480060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672084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864108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5181600"/>
            <a:ext cx="7839075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44018" indent="-144018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12039" indent="-120015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480060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672084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864108" indent="-96012" algn="ctr" rtl="0" eaLnBrk="0" fontAlgn="base" hangingPunct="0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073150"/>
            <a:ext cx="470535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3448050"/>
            <a:ext cx="470535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44018" indent="-144018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12039" indent="-120015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480060" indent="-96012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672084" indent="-96012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864108" indent="-96012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52463" y="1073150"/>
            <a:ext cx="470535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463" y="3448050"/>
            <a:ext cx="4705350" cy="231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44018" indent="-144018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312039" indent="-120015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480060" indent="-96012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672084" indent="-96012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864108" indent="-96012" algn="ctr" rtl="0" eaLnBrk="0" fontAlgn="base" hangingPunct="0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33450" y="177800"/>
            <a:ext cx="7277100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21336" tIns="21336" rIns="21336" bIns="213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192024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384048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576072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768096" algn="ctr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46939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65608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4277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02946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216152" indent="-336042" algn="l" rtl="0" eaLnBrk="0" fontAlgn="base" hangingPunct="0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1408176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1600200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792224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984248" indent="-336042" algn="l" rtl="0" fontAlgn="base">
        <a:spcBef>
          <a:spcPts val="2184"/>
        </a:spcBef>
        <a:spcAft>
          <a:spcPct val="0"/>
        </a:spcAft>
        <a:buSzPct val="171000"/>
        <a:buFont typeface="Gill San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nl-NL"/>
      </a:defPPr>
      <a:lvl1pPr marL="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202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404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8096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60120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2144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4168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algn="l" defTabSz="192024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/>
          </p:cNvSpPr>
          <p:nvPr/>
        </p:nvSpPr>
        <p:spPr bwMode="auto">
          <a:xfrm>
            <a:off x="-76200" y="-101600"/>
            <a:ext cx="9372600" cy="7022988"/>
          </a:xfrm>
          <a:prstGeom prst="rect">
            <a:avLst/>
          </a:prstGeom>
          <a:solidFill>
            <a:srgbClr val="F9B23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nl-NL"/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9525" y="1340768"/>
            <a:ext cx="9124950" cy="17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200000"/>
              </a:lnSpc>
            </a:pPr>
            <a:r>
              <a:rPr lang="en-US" sz="3900" b="1" dirty="0" smtClean="0">
                <a:solidFill>
                  <a:srgbClr val="28588E"/>
                </a:solidFill>
                <a:latin typeface="Calibri" charset="0"/>
                <a:ea typeface="ＭＳ Ｐゴシック" charset="0"/>
                <a:sym typeface="Auto Pro Black" charset="0"/>
              </a:rPr>
              <a:t>3R in Kenya</a:t>
            </a:r>
          </a:p>
          <a:p>
            <a:pPr>
              <a:lnSpc>
                <a:spcPct val="200000"/>
              </a:lnSpc>
            </a:pPr>
            <a:r>
              <a:rPr lang="en-US" sz="2000" dirty="0" smtClean="0">
                <a:solidFill>
                  <a:srgbClr val="28588E"/>
                </a:solidFill>
                <a:latin typeface="Calibri" charset="0"/>
                <a:ea typeface="ＭＳ Ｐゴシック" charset="0"/>
                <a:sym typeface="Auto Pro Light" charset="0"/>
              </a:rPr>
              <a:t>Notes from </a:t>
            </a:r>
            <a:r>
              <a:rPr lang="en-US" sz="2000" dirty="0" err="1" smtClean="0">
                <a:solidFill>
                  <a:srgbClr val="28588E"/>
                </a:solidFill>
                <a:latin typeface="Calibri" charset="0"/>
                <a:ea typeface="ＭＳ Ｐゴシック" charset="0"/>
                <a:sym typeface="Auto Pro Light" charset="0"/>
              </a:rPr>
              <a:t>Kitui</a:t>
            </a:r>
            <a:r>
              <a:rPr lang="en-US" sz="2000" dirty="0" smtClean="0">
                <a:solidFill>
                  <a:srgbClr val="28588E"/>
                </a:solidFill>
                <a:latin typeface="Calibri" charset="0"/>
                <a:ea typeface="ＭＳ Ｐゴシック" charset="0"/>
                <a:sym typeface="Auto Pro Light" charset="0"/>
              </a:rPr>
              <a:t> and </a:t>
            </a:r>
            <a:r>
              <a:rPr lang="en-US" sz="2000" dirty="0" err="1" smtClean="0">
                <a:solidFill>
                  <a:srgbClr val="28588E"/>
                </a:solidFill>
                <a:latin typeface="Calibri" charset="0"/>
                <a:ea typeface="ＭＳ Ｐゴシック" charset="0"/>
                <a:sym typeface="Auto Pro Light" charset="0"/>
              </a:rPr>
              <a:t>Kajiado</a:t>
            </a:r>
            <a:r>
              <a:rPr lang="en-US" sz="2000" dirty="0" smtClean="0">
                <a:solidFill>
                  <a:srgbClr val="28588E"/>
                </a:solidFill>
                <a:latin typeface="Calibri" charset="0"/>
                <a:ea typeface="ＭＳ Ｐゴシック" charset="0"/>
                <a:sym typeface="Auto Pro Light" charset="0"/>
              </a:rPr>
              <a:t> on sustainable water development technology</a:t>
            </a:r>
          </a:p>
          <a:p>
            <a:pPr>
              <a:lnSpc>
                <a:spcPct val="200000"/>
              </a:lnSpc>
            </a:pPr>
            <a:endParaRPr lang="en-US" sz="3900" b="1" dirty="0">
              <a:solidFill>
                <a:srgbClr val="28588E"/>
              </a:solidFill>
              <a:latin typeface="Calibri" charset="0"/>
              <a:ea typeface="ＭＳ Ｐゴシック" charset="0"/>
              <a:sym typeface="Auto Pro Black" charset="0"/>
            </a:endParaRPr>
          </a:p>
        </p:txBody>
      </p:sp>
      <p:pic>
        <p:nvPicPr>
          <p:cNvPr id="15365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89040"/>
            <a:ext cx="2520280" cy="146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7659579" y="1447800"/>
            <a:ext cx="417621" cy="5763424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retention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P5170032.JPG"/>
          <p:cNvPicPr>
            <a:picLocks noChangeAspect="1"/>
          </p:cNvPicPr>
          <p:nvPr/>
        </p:nvPicPr>
        <p:blipFill>
          <a:blip r:embed="rId3">
            <a:lum bright="-5000"/>
          </a:blip>
          <a:stretch>
            <a:fillRect/>
          </a:stretch>
        </p:blipFill>
        <p:spPr>
          <a:xfrm>
            <a:off x="76200" y="1601444"/>
            <a:ext cx="7010400" cy="52565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7659579" y="1447800"/>
            <a:ext cx="417621" cy="5763424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retention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P92900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1371600"/>
            <a:ext cx="7454900" cy="55911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7659579" y="1447800"/>
            <a:ext cx="417621" cy="520942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recharge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0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9121"/>
            <a:ext cx="6598504" cy="494887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7659579" y="1447800"/>
            <a:ext cx="417621" cy="520942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recharge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1409700"/>
            <a:ext cx="7264400" cy="5448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pic>
        <p:nvPicPr>
          <p:cNvPr id="7" name="Picture 6" descr="PC120125.jpg"/>
          <p:cNvPicPr>
            <a:picLocks noChangeAspect="1"/>
          </p:cNvPicPr>
          <p:nvPr/>
        </p:nvPicPr>
        <p:blipFill>
          <a:blip r:embed="rId3"/>
          <a:srcRect l="5215"/>
          <a:stretch>
            <a:fillRect/>
          </a:stretch>
        </p:blipFill>
        <p:spPr>
          <a:xfrm>
            <a:off x="0" y="1417638"/>
            <a:ext cx="6875549" cy="5440362"/>
          </a:xfrm>
          <a:prstGeom prst="rect">
            <a:avLst/>
          </a:prstGeom>
        </p:spPr>
      </p:pic>
      <p:sp>
        <p:nvSpPr>
          <p:cNvPr id="8" name="Tekstvak 3"/>
          <p:cNvSpPr txBox="1"/>
          <p:nvPr/>
        </p:nvSpPr>
        <p:spPr>
          <a:xfrm>
            <a:off x="7659579" y="1447800"/>
            <a:ext cx="417621" cy="520942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recharge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7" name="Tekstvak 3"/>
          <p:cNvSpPr txBox="1"/>
          <p:nvPr/>
        </p:nvSpPr>
        <p:spPr>
          <a:xfrm>
            <a:off x="7659579" y="1447800"/>
            <a:ext cx="417621" cy="5209426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recharge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8" name="Content Placeholder 5" descr="P3270043.JPG"/>
          <p:cNvPicPr>
            <a:picLocks noGrp="1" noChangeAspect="1"/>
          </p:cNvPicPr>
          <p:nvPr/>
        </p:nvPicPr>
        <p:blipFill>
          <a:blip r:embed="rId3"/>
          <a:srcRect l="-18187" r="-18187"/>
          <a:stretch>
            <a:fillRect/>
          </a:stretch>
        </p:blipFill>
        <p:spPr>
          <a:xfrm>
            <a:off x="-1104900" y="1524000"/>
            <a:ext cx="9639300" cy="53012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7659579" y="1447800"/>
            <a:ext cx="417621" cy="354743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Reuse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0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601" y="4058100"/>
            <a:ext cx="3707199" cy="2780400"/>
          </a:xfrm>
          <a:prstGeom prst="rect">
            <a:avLst/>
          </a:prstGeom>
        </p:spPr>
      </p:pic>
      <p:pic>
        <p:nvPicPr>
          <p:cNvPr id="8" name="Picture 7" descr="P32600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47800"/>
            <a:ext cx="4041265" cy="30302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7659579" y="1447800"/>
            <a:ext cx="417621" cy="354743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Reuse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0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601" y="4058100"/>
            <a:ext cx="3707199" cy="2780400"/>
          </a:xfrm>
          <a:prstGeom prst="rect">
            <a:avLst/>
          </a:prstGeom>
        </p:spPr>
      </p:pic>
      <p:pic>
        <p:nvPicPr>
          <p:cNvPr id="8" name="Picture 7" descr="P32600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47800"/>
            <a:ext cx="4041265" cy="30302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7659579" y="1447800"/>
            <a:ext cx="417621" cy="354743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Reuse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0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601" y="4058100"/>
            <a:ext cx="3707199" cy="2780400"/>
          </a:xfrm>
          <a:prstGeom prst="rect">
            <a:avLst/>
          </a:prstGeom>
        </p:spPr>
      </p:pic>
      <p:pic>
        <p:nvPicPr>
          <p:cNvPr id="8" name="Picture 7" descr="P32600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47800"/>
            <a:ext cx="4041265" cy="30302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260648"/>
            <a:ext cx="1134126" cy="84762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67544" y="440668"/>
            <a:ext cx="5724636" cy="42350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Whats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new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? 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521550" y="1736812"/>
            <a:ext cx="4239471" cy="1146775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dirty="0" err="1" smtClean="0">
                <a:solidFill>
                  <a:srgbClr val="28588E"/>
                </a:solidFill>
                <a:latin typeface="Calibri"/>
                <a:cs typeface="Calibri"/>
              </a:rPr>
              <a:t>Kenya</a:t>
            </a:r>
            <a:r>
              <a:rPr lang="nl-NL" dirty="0" smtClean="0">
                <a:solidFill>
                  <a:srgbClr val="28588E"/>
                </a:solidFill>
                <a:latin typeface="Calibri"/>
                <a:cs typeface="Calibri"/>
              </a:rPr>
              <a:t> National </a:t>
            </a:r>
            <a:r>
              <a:rPr lang="nl-NL" dirty="0" err="1" smtClean="0">
                <a:solidFill>
                  <a:srgbClr val="28588E"/>
                </a:solidFill>
                <a:latin typeface="Calibri"/>
                <a:cs typeface="Calibri"/>
              </a:rPr>
              <a:t>Archives</a:t>
            </a:r>
            <a:r>
              <a:rPr lang="nl-NL" dirty="0" smtClean="0">
                <a:solidFill>
                  <a:srgbClr val="28588E"/>
                </a:solidFill>
                <a:latin typeface="Calibri"/>
                <a:cs typeface="Calibri"/>
              </a:rPr>
              <a:t>, Kitui district </a:t>
            </a:r>
            <a:r>
              <a:rPr lang="nl-NL" dirty="0" err="1" smtClean="0">
                <a:solidFill>
                  <a:srgbClr val="28588E"/>
                </a:solidFill>
                <a:latin typeface="Calibri"/>
                <a:cs typeface="Calibri"/>
              </a:rPr>
              <a:t>annual</a:t>
            </a:r>
            <a:r>
              <a:rPr lang="nl-NL" dirty="0" smtClean="0">
                <a:solidFill>
                  <a:srgbClr val="28588E"/>
                </a:solidFill>
                <a:latin typeface="Calibri"/>
                <a:cs typeface="Calibri"/>
              </a:rPr>
              <a:t> reports 1950 1956</a:t>
            </a:r>
          </a:p>
        </p:txBody>
      </p:sp>
      <p:pic>
        <p:nvPicPr>
          <p:cNvPr id="8" name="Picture 7" descr="P32002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010"/>
            <a:ext cx="4338867" cy="3581990"/>
          </a:xfrm>
          <a:prstGeom prst="rect">
            <a:avLst/>
          </a:prstGeom>
        </p:spPr>
      </p:pic>
      <p:pic>
        <p:nvPicPr>
          <p:cNvPr id="9" name="Picture 8" descr="P320020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3758" y="1676400"/>
            <a:ext cx="3490242" cy="5181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40563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67544" y="440668"/>
            <a:ext cx="5724636" cy="42350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en-GB" sz="2500" b="1" dirty="0" smtClean="0">
                <a:solidFill>
                  <a:srgbClr val="28588E"/>
                </a:solidFill>
                <a:latin typeface="Calibri"/>
                <a:cs typeface="Calibri"/>
              </a:rPr>
              <a:t>Rainfall, Netherlands </a:t>
            </a:r>
            <a:r>
              <a:rPr lang="en-GB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vs</a:t>
            </a:r>
            <a:r>
              <a:rPr lang="en-GB" sz="2500" b="1" dirty="0" smtClean="0">
                <a:solidFill>
                  <a:srgbClr val="28588E"/>
                </a:solidFill>
                <a:latin typeface="Calibri"/>
                <a:cs typeface="Calibri"/>
              </a:rPr>
              <a:t> Kenya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691063" cy="3127375"/>
          </a:xfrm>
          <a:prstGeom prst="rect">
            <a:avLst/>
          </a:prstGeom>
        </p:spPr>
      </p:pic>
      <p:sp>
        <p:nvSpPr>
          <p:cNvPr id="7" name="Tekstvak 3"/>
          <p:cNvSpPr txBox="1"/>
          <p:nvPr/>
        </p:nvSpPr>
        <p:spPr>
          <a:xfrm>
            <a:off x="473079" y="1736812"/>
            <a:ext cx="8289921" cy="1885438"/>
          </a:xfrm>
          <a:prstGeom prst="rect">
            <a:avLst/>
          </a:prstGeom>
          <a:noFill/>
        </p:spPr>
        <p:txBody>
          <a:bodyPr wrap="square" lIns="38405" tIns="19202" rIns="38405" bIns="19202" numCol="2" spcCol="151200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dirty="0" smtClean="0">
                <a:solidFill>
                  <a:srgbClr val="28588E"/>
                </a:solidFill>
                <a:latin typeface="Calibri"/>
                <a:cs typeface="Calibri"/>
              </a:rPr>
              <a:t>Utrecht</a:t>
            </a:r>
          </a:p>
          <a:p>
            <a:pPr marL="288036" indent="-288036" algn="l">
              <a:buFont typeface="Arial"/>
              <a:buChar char="•"/>
            </a:pPr>
            <a:r>
              <a:rPr lang="en-GB" dirty="0" smtClean="0">
                <a:solidFill>
                  <a:srgbClr val="28588E"/>
                </a:solidFill>
                <a:latin typeface="Calibri"/>
                <a:cs typeface="Calibri"/>
              </a:rPr>
              <a:t>Annual precipitation 804 mm</a:t>
            </a:r>
          </a:p>
          <a:p>
            <a:pPr marL="288036" indent="-288036" algn="l">
              <a:buFont typeface="Arial"/>
              <a:buChar char="•"/>
            </a:pPr>
            <a:r>
              <a:rPr lang="en-GB" dirty="0" smtClean="0">
                <a:solidFill>
                  <a:srgbClr val="28588E"/>
                </a:solidFill>
                <a:latin typeface="Calibri"/>
                <a:cs typeface="Calibri"/>
              </a:rPr>
              <a:t>Max. per month 80 mm</a:t>
            </a:r>
          </a:p>
          <a:p>
            <a:pPr marL="288036" indent="-288036" algn="l">
              <a:buFont typeface="Arial"/>
              <a:buChar char="•"/>
            </a:pPr>
            <a:r>
              <a:rPr lang="en-GB" dirty="0" smtClean="0">
                <a:solidFill>
                  <a:srgbClr val="28588E"/>
                </a:solidFill>
                <a:latin typeface="Calibri"/>
                <a:cs typeface="Calibri"/>
              </a:rPr>
              <a:t>Min. per month 25 mm</a:t>
            </a:r>
          </a:p>
          <a:p>
            <a:pPr marL="288036" indent="-288036" algn="l">
              <a:buFont typeface="Arial"/>
              <a:buChar char="•"/>
            </a:pPr>
            <a:endParaRPr lang="nl-NL" dirty="0" smtClean="0">
              <a:solidFill>
                <a:srgbClr val="28588E"/>
              </a:solidFill>
              <a:latin typeface="Calibri"/>
              <a:cs typeface="Calibri"/>
            </a:endParaRPr>
          </a:p>
          <a:p>
            <a:pPr marL="288036" indent="-288036" algn="l">
              <a:buFont typeface="Arial"/>
              <a:buChar char="•"/>
            </a:pPr>
            <a:r>
              <a:rPr lang="en-GB" dirty="0" err="1" smtClean="0">
                <a:solidFill>
                  <a:srgbClr val="28588E"/>
                </a:solidFill>
                <a:latin typeface="Calibri"/>
                <a:cs typeface="Calibri"/>
              </a:rPr>
              <a:t>Kitui</a:t>
            </a:r>
            <a:r>
              <a:rPr lang="en-GB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  <a:p>
            <a:pPr marL="288036" indent="-288036" algn="l">
              <a:buFont typeface="Arial"/>
              <a:buChar char="•"/>
            </a:pPr>
            <a:r>
              <a:rPr lang="en-GB" dirty="0" smtClean="0">
                <a:solidFill>
                  <a:srgbClr val="28588E"/>
                </a:solidFill>
                <a:latin typeface="Calibri"/>
                <a:cs typeface="Calibri"/>
              </a:rPr>
              <a:t>Annual precipitation 720 mm</a:t>
            </a:r>
          </a:p>
          <a:p>
            <a:pPr marL="288036" indent="-288036" algn="l">
              <a:buFont typeface="Arial"/>
              <a:buChar char="•"/>
            </a:pPr>
            <a:r>
              <a:rPr lang="en-GB" dirty="0" smtClean="0">
                <a:solidFill>
                  <a:srgbClr val="28588E"/>
                </a:solidFill>
                <a:latin typeface="Calibri"/>
                <a:cs typeface="Calibri"/>
              </a:rPr>
              <a:t>Max. per month 190 mm</a:t>
            </a:r>
          </a:p>
          <a:p>
            <a:pPr marL="288036" indent="-288036" algn="l">
              <a:buFont typeface="Arial"/>
              <a:buChar char="•"/>
            </a:pPr>
            <a:r>
              <a:rPr lang="en-GB" dirty="0" smtClean="0">
                <a:solidFill>
                  <a:srgbClr val="28588E"/>
                </a:solidFill>
                <a:latin typeface="Calibri"/>
                <a:cs typeface="Calibri"/>
              </a:rPr>
              <a:t>Min. per month 10</a:t>
            </a:r>
            <a:endParaRPr lang="en-GB" dirty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657600"/>
            <a:ext cx="4262157" cy="284143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260648"/>
            <a:ext cx="1134126" cy="847628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67544" y="440668"/>
            <a:ext cx="5724636" cy="42350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Talk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about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sustainability</a:t>
            </a:r>
            <a:endParaRPr lang="nl-NL" sz="2500" b="1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381000" y="5711225"/>
            <a:ext cx="4239471" cy="1146775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dirty="0" err="1" smtClean="0">
                <a:solidFill>
                  <a:srgbClr val="28588E"/>
                </a:solidFill>
                <a:latin typeface="Calibri"/>
                <a:cs typeface="Calibri"/>
              </a:rPr>
              <a:t>Kenya</a:t>
            </a:r>
            <a:r>
              <a:rPr lang="nl-NL" dirty="0" smtClean="0">
                <a:solidFill>
                  <a:srgbClr val="28588E"/>
                </a:solidFill>
                <a:latin typeface="Calibri"/>
                <a:cs typeface="Calibri"/>
              </a:rPr>
              <a:t> National </a:t>
            </a:r>
            <a:r>
              <a:rPr lang="nl-NL" dirty="0" err="1" smtClean="0">
                <a:solidFill>
                  <a:srgbClr val="28588E"/>
                </a:solidFill>
                <a:latin typeface="Calibri"/>
                <a:cs typeface="Calibri"/>
              </a:rPr>
              <a:t>Archives</a:t>
            </a:r>
            <a:r>
              <a:rPr lang="nl-NL" dirty="0" smtClean="0">
                <a:solidFill>
                  <a:srgbClr val="28588E"/>
                </a:solidFill>
                <a:latin typeface="Calibri"/>
                <a:cs typeface="Calibri"/>
              </a:rPr>
              <a:t>, Kitui district </a:t>
            </a:r>
            <a:r>
              <a:rPr lang="nl-NL" dirty="0" err="1" smtClean="0">
                <a:solidFill>
                  <a:srgbClr val="28588E"/>
                </a:solidFill>
                <a:latin typeface="Calibri"/>
                <a:cs typeface="Calibri"/>
              </a:rPr>
              <a:t>annual</a:t>
            </a:r>
            <a:r>
              <a:rPr lang="nl-NL" dirty="0" smtClean="0">
                <a:solidFill>
                  <a:srgbClr val="28588E"/>
                </a:solidFill>
                <a:latin typeface="Calibri"/>
                <a:cs typeface="Calibri"/>
              </a:rPr>
              <a:t> reports 1950 1956</a:t>
            </a:r>
          </a:p>
        </p:txBody>
      </p:sp>
      <p:pic>
        <p:nvPicPr>
          <p:cNvPr id="10" name="Picture 9" descr="P32100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412775"/>
            <a:ext cx="4419600" cy="3901729"/>
          </a:xfrm>
          <a:prstGeom prst="rect">
            <a:avLst/>
          </a:prstGeom>
        </p:spPr>
      </p:pic>
      <p:pic>
        <p:nvPicPr>
          <p:cNvPr id="11" name="Picture 10" descr="P321003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7800"/>
            <a:ext cx="4724400" cy="38683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940563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5724636" cy="42350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Water in Utrecht,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Netherlands</a:t>
            </a:r>
            <a:endParaRPr lang="nl-NL" sz="2500" b="1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260648"/>
            <a:ext cx="1134126" cy="847628"/>
          </a:xfrm>
          <a:prstGeom prst="rect">
            <a:avLst/>
          </a:prstGeom>
        </p:spPr>
      </p:pic>
      <p:pic>
        <p:nvPicPr>
          <p:cNvPr id="7" name="Picture 6" descr="Screen Shot 2014-04-10 at 12.07.43.png"/>
          <p:cNvPicPr>
            <a:picLocks noChangeAspect="1"/>
          </p:cNvPicPr>
          <p:nvPr/>
        </p:nvPicPr>
        <p:blipFill>
          <a:blip r:embed="rId3"/>
          <a:srcRect b="15775"/>
          <a:stretch>
            <a:fillRect/>
          </a:stretch>
        </p:blipFill>
        <p:spPr>
          <a:xfrm>
            <a:off x="937592" y="1350357"/>
            <a:ext cx="7162800" cy="5507643"/>
          </a:xfrm>
          <a:prstGeom prst="rect">
            <a:avLst/>
          </a:prstGeom>
        </p:spPr>
      </p:pic>
      <p:pic>
        <p:nvPicPr>
          <p:cNvPr id="8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5488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5724636" cy="42350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Water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Kajiado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Kenya</a:t>
            </a:r>
            <a:endParaRPr lang="nl-NL" sz="2500" b="1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260648"/>
            <a:ext cx="1134126" cy="847628"/>
          </a:xfrm>
          <a:prstGeom prst="rect">
            <a:avLst/>
          </a:prstGeom>
        </p:spPr>
      </p:pic>
      <p:pic>
        <p:nvPicPr>
          <p:cNvPr id="8" name="Picture 7" descr="Screen Shot 2014-07-29 at 09.45.01.png"/>
          <p:cNvPicPr>
            <a:picLocks noChangeAspect="1"/>
          </p:cNvPicPr>
          <p:nvPr/>
        </p:nvPicPr>
        <p:blipFill>
          <a:blip r:embed="rId3">
            <a:lum bright="7000"/>
          </a:blip>
          <a:srcRect l="5520"/>
          <a:stretch>
            <a:fillRect/>
          </a:stretch>
        </p:blipFill>
        <p:spPr>
          <a:xfrm>
            <a:off x="755576" y="1318657"/>
            <a:ext cx="7696200" cy="5659661"/>
          </a:xfrm>
          <a:prstGeom prst="rect">
            <a:avLst/>
          </a:prstGeom>
        </p:spPr>
      </p:pic>
      <p:pic>
        <p:nvPicPr>
          <p:cNvPr id="9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5488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695256" cy="42350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And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again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Kajiado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but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now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the dry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season</a:t>
            </a:r>
            <a:endParaRPr lang="nl-NL" sz="2500" b="1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260648"/>
            <a:ext cx="1134126" cy="847628"/>
          </a:xfrm>
          <a:prstGeom prst="rect">
            <a:avLst/>
          </a:prstGeom>
        </p:spPr>
      </p:pic>
      <p:pic>
        <p:nvPicPr>
          <p:cNvPr id="8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pic>
        <p:nvPicPr>
          <p:cNvPr id="9" name="Picture 8" descr="Screen Shot 2014-07-29 at 09.45.24.png"/>
          <p:cNvPicPr>
            <a:picLocks noChangeAspect="1"/>
          </p:cNvPicPr>
          <p:nvPr/>
        </p:nvPicPr>
        <p:blipFill>
          <a:blip r:embed="rId3"/>
          <a:srcRect t="1899" r="6421"/>
          <a:stretch>
            <a:fillRect/>
          </a:stretch>
        </p:blipFill>
        <p:spPr>
          <a:xfrm>
            <a:off x="755576" y="1340768"/>
            <a:ext cx="7883120" cy="5486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2854883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5724636" cy="42350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How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do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people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get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water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pic>
        <p:nvPicPr>
          <p:cNvPr id="13" name="Content Placeholder 3" descr="P9010239.JPG"/>
          <p:cNvPicPr>
            <a:picLocks noGrp="1" noChangeAspect="1"/>
          </p:cNvPicPr>
          <p:nvPr>
            <p:ph idx="1"/>
          </p:nvPr>
        </p:nvPicPr>
        <p:blipFill>
          <a:blip r:embed="rId3"/>
          <a:srcRect l="-18187" r="-18187"/>
          <a:stretch>
            <a:fillRect/>
          </a:stretch>
        </p:blipFill>
        <p:spPr>
          <a:xfrm>
            <a:off x="-457200" y="1371600"/>
            <a:ext cx="9982200" cy="5489825"/>
          </a:xfr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pic>
        <p:nvPicPr>
          <p:cNvPr id="5" name="Picture 4" descr="IMG_05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lc="http://schemas.openxmlformats.org/drawingml/2006/lockedCanvas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319404" cy="538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5724636" cy="42350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And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what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can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go wrong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pic>
        <p:nvPicPr>
          <p:cNvPr id="7" name="Picture 6" descr="P91400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95401"/>
            <a:ext cx="4572000" cy="3429000"/>
          </a:xfrm>
          <a:prstGeom prst="rect">
            <a:avLst/>
          </a:prstGeom>
        </p:spPr>
      </p:pic>
      <p:pic>
        <p:nvPicPr>
          <p:cNvPr id="6" name="Picture 5" descr="P91400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66" y="3416200"/>
            <a:ext cx="4589066" cy="3441800"/>
          </a:xfrm>
          <a:prstGeom prst="rect">
            <a:avLst/>
          </a:prstGeom>
        </p:spPr>
      </p:pic>
      <p:pic>
        <p:nvPicPr>
          <p:cNvPr id="5" name="Picture 4" descr="P917003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56384"/>
            <a:ext cx="4572000" cy="3429000"/>
          </a:xfrm>
          <a:prstGeom prst="rect">
            <a:avLst/>
          </a:prstGeom>
        </p:spPr>
      </p:pic>
      <p:pic>
        <p:nvPicPr>
          <p:cNvPr id="8" name="Picture 7" descr="P914000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6256" y="1268760"/>
            <a:ext cx="2267745" cy="3023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/>
          </p:cNvSpPr>
          <p:nvPr/>
        </p:nvSpPr>
        <p:spPr bwMode="auto">
          <a:xfrm>
            <a:off x="0" y="-63388"/>
            <a:ext cx="9144000" cy="1404156"/>
          </a:xfrm>
          <a:prstGeom prst="rect">
            <a:avLst/>
          </a:prstGeom>
          <a:solidFill>
            <a:srgbClr val="F9B233"/>
          </a:solidFill>
          <a:ln>
            <a:noFill/>
          </a:ln>
          <a:effectLst>
            <a:outerShdw blurRad="88900" dist="25399" dir="2700000" algn="ctr" rotWithShape="0">
              <a:schemeClr val="bg2">
                <a:alpha val="31999"/>
              </a:schemeClr>
            </a:outerShdw>
          </a:effectLst>
          <a:extLst/>
        </p:spPr>
        <p:txBody>
          <a:bodyPr lIns="0" tIns="0" rIns="0" bIns="0"/>
          <a:lstStyle/>
          <a:p>
            <a:pPr>
              <a:defRPr/>
            </a:pPr>
            <a:endParaRPr lang="nl-NL">
              <a:solidFill>
                <a:srgbClr val="F9B233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467544" y="440668"/>
            <a:ext cx="6923856" cy="808220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algn="l"/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3R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technologies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in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community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development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: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simple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robust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,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environmentally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  <a:r>
              <a:rPr lang="nl-NL" sz="2500" b="1" dirty="0" err="1" smtClean="0">
                <a:solidFill>
                  <a:srgbClr val="28588E"/>
                </a:solidFill>
                <a:latin typeface="Calibri"/>
                <a:cs typeface="Calibri"/>
              </a:rPr>
              <a:t>sustainable</a:t>
            </a:r>
            <a:r>
              <a:rPr lang="nl-NL" sz="2500" b="1" dirty="0" smtClean="0">
                <a:solidFill>
                  <a:srgbClr val="28588E"/>
                </a:solidFill>
                <a:latin typeface="Calibri"/>
                <a:cs typeface="Calibri"/>
              </a:rPr>
              <a:t> </a:t>
            </a:r>
          </a:p>
        </p:txBody>
      </p:sp>
      <p:pic>
        <p:nvPicPr>
          <p:cNvPr id="10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348" y="381000"/>
            <a:ext cx="1134126" cy="727276"/>
          </a:xfrm>
          <a:prstGeom prst="rect">
            <a:avLst/>
          </a:prstGeom>
        </p:spPr>
      </p:pic>
      <p:pic>
        <p:nvPicPr>
          <p:cNvPr id="5" name="Picture 4" descr="P32600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2823"/>
            <a:ext cx="7315200" cy="5485178"/>
          </a:xfrm>
          <a:prstGeom prst="rect">
            <a:avLst/>
          </a:prstGeom>
        </p:spPr>
      </p:pic>
      <p:sp>
        <p:nvSpPr>
          <p:cNvPr id="6" name="Tekstvak 3"/>
          <p:cNvSpPr txBox="1"/>
          <p:nvPr/>
        </p:nvSpPr>
        <p:spPr>
          <a:xfrm>
            <a:off x="7659579" y="1447800"/>
            <a:ext cx="417621" cy="5763424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marL="288036" indent="-288036" algn="l">
              <a:buFont typeface="Arial"/>
              <a:buChar char="•"/>
            </a:pPr>
            <a:r>
              <a:rPr lang="nl-NL" sz="3600" dirty="0" err="1" smtClean="0">
                <a:solidFill>
                  <a:srgbClr val="28588E"/>
                </a:solidFill>
                <a:latin typeface="Calibri"/>
                <a:cs typeface="Calibri"/>
              </a:rPr>
              <a:t>retention</a:t>
            </a:r>
            <a:endParaRPr lang="nl-NL" sz="3600" dirty="0" smtClean="0">
              <a:solidFill>
                <a:srgbClr val="28588E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xmlns:mv="urn:schemas-microsoft-com:mac:vml" xmlns:mc="http://schemas.openxmlformats.org/markup-compatibility/2006" val="1525492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 powerpoint presentation yellow vers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22426C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B0B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subtite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9B233"/>
        </a:solidFill>
        <a:ln>
          <a:noFill/>
        </a:ln>
        <a:extLst>
          <a:ext uri="{91240B29-F687-4f45-9708-019B960494DF}">
            <a14:hiddenLine xmlns=""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0" tIns="0" rIns="0" bIns="0"/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subtite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eeg">
  <a:themeElements>
    <a:clrScheme name="Lee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Lee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el en opsomming - links">
  <a:themeElements>
    <a:clrScheme name="Titel en opsomming - link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link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link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el en opsomming - 2 kolommen">
  <a:themeElements>
    <a:clrScheme name="Titel en opsomming - 2 kolomm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2 kolomm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2 kolomm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el en opsomming - rechts">
  <a:themeElements>
    <a:clrScheme name="Titel en opsomming - rech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 - rech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- rech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el, opsomming en foto">
  <a:themeElements>
    <a:clrScheme name="Titel, opsomming en f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opsomming en f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opsomming en f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el en opsomming">
  <a:themeElements>
    <a:clrScheme name="Titel en opsom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en opsomm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en opsom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 - midden">
  <a:themeElements>
    <a:clrScheme name="Titel - midd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midd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- midd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psomming">
  <a:themeElements>
    <a:clrScheme name="Opsomm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somm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Opsomm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oto - horizontaal">
  <a:themeElements>
    <a:clrScheme name="Foto - horizonta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Foto - horizontale weerspiegeling">
  <a:themeElements>
    <a:clrScheme name="Foto - horizontale weerspiegel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horizontale weerspiegel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horizontale weerspiegel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to - verticaal">
  <a:themeElements>
    <a:clrScheme name="Foto - vertica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ca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Foto - verticale weerspiegeling">
  <a:themeElements>
    <a:clrScheme name="Foto - verticale weerspiegel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oto - verticale weerspiegeling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Foto - verticale weerspiegel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el - boven">
  <a:themeElements>
    <a:clrScheme name="Titel - bov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 - bove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 - bov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standard powerpoint presentation yellow version.potx</Template>
  <TotalTime>83</TotalTime>
  <Pages>0</Pages>
  <Words>237</Words>
  <Characters>0</Characters>
  <Application>Microsoft Office PowerPoint</Application>
  <PresentationFormat>On-screen Show (4:3)</PresentationFormat>
  <Lines>0</Lines>
  <Paragraphs>42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standard powerpoint presentation yellow version</vt:lpstr>
      <vt:lpstr>Titel en opsomming</vt:lpstr>
      <vt:lpstr>Titel - midden</vt:lpstr>
      <vt:lpstr>Opsomming</vt:lpstr>
      <vt:lpstr>Foto - horizontaal</vt:lpstr>
      <vt:lpstr>Foto - horizontale weerspiegeling</vt:lpstr>
      <vt:lpstr>Foto - verticaal</vt:lpstr>
      <vt:lpstr>Foto - verticale weerspiegeling</vt:lpstr>
      <vt:lpstr>Titel - boven</vt:lpstr>
      <vt:lpstr>Leeg</vt:lpstr>
      <vt:lpstr>Titel en opsomming - links</vt:lpstr>
      <vt:lpstr>Titel en opsomming - 2 kolommen</vt:lpstr>
      <vt:lpstr>Titel en opsomming - rechts</vt:lpstr>
      <vt:lpstr>Titel, opsomming en foto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Aidenvironment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Maarten Onneweer</dc:creator>
  <cp:lastModifiedBy>marai</cp:lastModifiedBy>
  <cp:revision>5</cp:revision>
  <dcterms:created xsi:type="dcterms:W3CDTF">2014-07-29T08:13:52Z</dcterms:created>
  <dcterms:modified xsi:type="dcterms:W3CDTF">2014-07-29T09:43:26Z</dcterms:modified>
</cp:coreProperties>
</file>